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10254" t="38086" r="6250" b="20898"/>
          <a:stretch>
            <a:fillRect/>
          </a:stretch>
        </p:blipFill>
        <p:spPr bwMode="auto">
          <a:xfrm>
            <a:off x="-1" y="0"/>
            <a:ext cx="9113347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858280" cy="3947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801932"/>
            <a:ext cx="7572428" cy="2827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429256" y="5286388"/>
            <a:ext cx="571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1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29256" y="5715016"/>
            <a:ext cx="571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5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29256" y="6143644"/>
            <a:ext cx="571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2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Блок-схема задание 183</a:t>
            </a:r>
            <a:endParaRPr lang="ru-RU" dirty="0"/>
          </a:p>
        </p:txBody>
      </p:sp>
      <p:grpSp>
        <p:nvGrpSpPr>
          <p:cNvPr id="45" name="Группа 44"/>
          <p:cNvGrpSpPr/>
          <p:nvPr/>
        </p:nvGrpSpPr>
        <p:grpSpPr>
          <a:xfrm>
            <a:off x="1857356" y="857232"/>
            <a:ext cx="4929222" cy="5572164"/>
            <a:chOff x="214282" y="857232"/>
            <a:chExt cx="4929222" cy="5572164"/>
          </a:xfrm>
        </p:grpSpPr>
        <p:cxnSp>
          <p:nvCxnSpPr>
            <p:cNvPr id="44" name="Прямая соединительная линия 43"/>
            <p:cNvCxnSpPr>
              <a:endCxn id="5" idx="0"/>
            </p:cNvCxnSpPr>
            <p:nvPr/>
          </p:nvCxnSpPr>
          <p:spPr>
            <a:xfrm rot="16200000" flipH="1">
              <a:off x="1464447" y="5607858"/>
              <a:ext cx="928694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38" name="Группа 37"/>
            <p:cNvGrpSpPr/>
            <p:nvPr/>
          </p:nvGrpSpPr>
          <p:grpSpPr>
            <a:xfrm flipH="1">
              <a:off x="214282" y="4071942"/>
              <a:ext cx="776294" cy="1071570"/>
              <a:chOff x="3143240" y="2643182"/>
              <a:chExt cx="1000926" cy="357984"/>
            </a:xfrm>
          </p:grpSpPr>
          <p:cxnSp>
            <p:nvCxnSpPr>
              <p:cNvPr id="39" name="Прямая соединительная линия 38"/>
              <p:cNvCxnSpPr/>
              <p:nvPr/>
            </p:nvCxnSpPr>
            <p:spPr>
              <a:xfrm>
                <a:off x="3143240" y="2643182"/>
                <a:ext cx="1000132" cy="1588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39"/>
              <p:cNvCxnSpPr/>
              <p:nvPr/>
            </p:nvCxnSpPr>
            <p:spPr>
              <a:xfrm rot="5400000">
                <a:off x="3964777" y="2821777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31" name="Группа 30"/>
            <p:cNvGrpSpPr/>
            <p:nvPr/>
          </p:nvGrpSpPr>
          <p:grpSpPr>
            <a:xfrm flipV="1">
              <a:off x="1928794" y="3214686"/>
              <a:ext cx="2215372" cy="357190"/>
              <a:chOff x="3143240" y="2643182"/>
              <a:chExt cx="1000926" cy="357984"/>
            </a:xfrm>
          </p:grpSpPr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3143240" y="2643182"/>
                <a:ext cx="1000132" cy="1588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 rot="5400000">
                <a:off x="3964777" y="2821777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25" name="Группа 24"/>
            <p:cNvGrpSpPr/>
            <p:nvPr/>
          </p:nvGrpSpPr>
          <p:grpSpPr>
            <a:xfrm flipH="1">
              <a:off x="214282" y="2643182"/>
              <a:ext cx="1000926" cy="928694"/>
              <a:chOff x="3143240" y="2643182"/>
              <a:chExt cx="1000926" cy="357984"/>
            </a:xfrm>
          </p:grpSpPr>
          <p:cxnSp>
            <p:nvCxnSpPr>
              <p:cNvPr id="26" name="Прямая соединительная линия 25"/>
              <p:cNvCxnSpPr/>
              <p:nvPr/>
            </p:nvCxnSpPr>
            <p:spPr>
              <a:xfrm>
                <a:off x="3143240" y="2643182"/>
                <a:ext cx="1000132" cy="1588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5400000">
                <a:off x="3964777" y="2821777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14" name="Прямая соединительная линия 13"/>
            <p:cNvCxnSpPr>
              <a:stCxn id="4" idx="2"/>
              <a:endCxn id="8" idx="0"/>
            </p:cNvCxnSpPr>
            <p:nvPr/>
          </p:nvCxnSpPr>
          <p:spPr>
            <a:xfrm rot="5400000">
              <a:off x="1464447" y="1714488"/>
              <a:ext cx="1143008" cy="14287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" name="Блок-схема: знак завершения 3"/>
            <p:cNvSpPr/>
            <p:nvPr/>
          </p:nvSpPr>
          <p:spPr>
            <a:xfrm>
              <a:off x="1357290" y="857232"/>
              <a:ext cx="1500198" cy="357190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err="1" smtClean="0"/>
                <a:t>нач</a:t>
              </a:r>
              <a:endParaRPr lang="ru-RU" sz="2000" b="1" dirty="0"/>
            </a:p>
          </p:txBody>
        </p:sp>
        <p:sp>
          <p:nvSpPr>
            <p:cNvPr id="5" name="Блок-схема: знак завершения 4"/>
            <p:cNvSpPr/>
            <p:nvPr/>
          </p:nvSpPr>
          <p:spPr>
            <a:xfrm>
              <a:off x="1214414" y="6072206"/>
              <a:ext cx="1500198" cy="357190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/>
                <a:t>кон</a:t>
              </a:r>
              <a:endParaRPr lang="ru-RU" sz="2000" b="1" dirty="0"/>
            </a:p>
          </p:txBody>
        </p:sp>
        <p:sp>
          <p:nvSpPr>
            <p:cNvPr id="6" name="Блок-схема: данные 5"/>
            <p:cNvSpPr/>
            <p:nvPr/>
          </p:nvSpPr>
          <p:spPr>
            <a:xfrm>
              <a:off x="642910" y="1357298"/>
              <a:ext cx="2857520" cy="357190"/>
            </a:xfrm>
            <a:prstGeom prst="flowChartInputOutp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a, b, c</a:t>
              </a:r>
              <a:endParaRPr lang="ru-RU" sz="2000" b="1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000100" y="1857364"/>
              <a:ext cx="2000264" cy="35719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min:=a;</a:t>
              </a:r>
              <a:endParaRPr lang="ru-RU" sz="2000" b="1" dirty="0"/>
            </a:p>
          </p:txBody>
        </p:sp>
        <p:sp>
          <p:nvSpPr>
            <p:cNvPr id="8" name="Блок-схема: решение 7"/>
            <p:cNvSpPr/>
            <p:nvPr/>
          </p:nvSpPr>
          <p:spPr>
            <a:xfrm>
              <a:off x="785786" y="2357430"/>
              <a:ext cx="2357454" cy="571504"/>
            </a:xfrm>
            <a:prstGeom prst="flowChartDecision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b &lt; min</a:t>
              </a:r>
              <a:endParaRPr lang="ru-RU" sz="2000" b="1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143240" y="3000372"/>
              <a:ext cx="2000264" cy="35719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min:=b;</a:t>
              </a:r>
              <a:endParaRPr lang="ru-RU" sz="2000" b="1" dirty="0"/>
            </a:p>
          </p:txBody>
        </p:sp>
        <p:sp>
          <p:nvSpPr>
            <p:cNvPr id="10" name="Блок-схема: решение 9"/>
            <p:cNvSpPr/>
            <p:nvPr/>
          </p:nvSpPr>
          <p:spPr>
            <a:xfrm>
              <a:off x="785786" y="3786190"/>
              <a:ext cx="2357454" cy="571504"/>
            </a:xfrm>
            <a:prstGeom prst="flowChartDecision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c</a:t>
              </a:r>
              <a:r>
                <a:rPr lang="en-US" sz="2000" b="1" dirty="0" smtClean="0"/>
                <a:t> &lt; min</a:t>
              </a:r>
              <a:endParaRPr lang="ru-RU" sz="2000" b="1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143240" y="4429132"/>
              <a:ext cx="2000264" cy="35719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min:=c;</a:t>
              </a:r>
              <a:endParaRPr lang="ru-RU" sz="2000" b="1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000100" y="5429264"/>
              <a:ext cx="2000264" cy="35719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min</a:t>
              </a:r>
              <a:endParaRPr lang="ru-RU" sz="2000" b="1" dirty="0"/>
            </a:p>
          </p:txBody>
        </p:sp>
        <p:grpSp>
          <p:nvGrpSpPr>
            <p:cNvPr id="21" name="Группа 20"/>
            <p:cNvGrpSpPr/>
            <p:nvPr/>
          </p:nvGrpSpPr>
          <p:grpSpPr>
            <a:xfrm>
              <a:off x="3143240" y="2643182"/>
              <a:ext cx="1000926" cy="357984"/>
              <a:chOff x="3143240" y="2643182"/>
              <a:chExt cx="1000926" cy="357984"/>
            </a:xfrm>
          </p:grpSpPr>
          <p:cxnSp>
            <p:nvCxnSpPr>
              <p:cNvPr id="16" name="Прямая соединительная линия 15"/>
              <p:cNvCxnSpPr>
                <a:stCxn id="8" idx="3"/>
              </p:cNvCxnSpPr>
              <p:nvPr/>
            </p:nvCxnSpPr>
            <p:spPr>
              <a:xfrm>
                <a:off x="3143240" y="2643182"/>
                <a:ext cx="1000132" cy="1588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/>
              <p:cNvCxnSpPr/>
              <p:nvPr/>
            </p:nvCxnSpPr>
            <p:spPr>
              <a:xfrm rot="5400000">
                <a:off x="3964777" y="2821777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22" name="Группа 21"/>
            <p:cNvGrpSpPr/>
            <p:nvPr/>
          </p:nvGrpSpPr>
          <p:grpSpPr>
            <a:xfrm>
              <a:off x="3143240" y="4071942"/>
              <a:ext cx="1000926" cy="357984"/>
              <a:chOff x="3143240" y="2643182"/>
              <a:chExt cx="1000926" cy="357984"/>
            </a:xfrm>
          </p:grpSpPr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3143240" y="2643182"/>
                <a:ext cx="1000132" cy="1588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3964777" y="2821777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28" name="Группа 27"/>
            <p:cNvGrpSpPr/>
            <p:nvPr/>
          </p:nvGrpSpPr>
          <p:grpSpPr>
            <a:xfrm flipV="1">
              <a:off x="1928794" y="4786322"/>
              <a:ext cx="2215372" cy="357190"/>
              <a:chOff x="3143240" y="2643182"/>
              <a:chExt cx="1000926" cy="357984"/>
            </a:xfrm>
          </p:grpSpPr>
          <p:cxnSp>
            <p:nvCxnSpPr>
              <p:cNvPr id="29" name="Прямая соединительная линия 28"/>
              <p:cNvCxnSpPr/>
              <p:nvPr/>
            </p:nvCxnSpPr>
            <p:spPr>
              <a:xfrm>
                <a:off x="3143240" y="2643182"/>
                <a:ext cx="1000132" cy="1588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>
              <a:xfrm rot="5400000">
                <a:off x="3964777" y="2821777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35" name="Прямая соединительная линия 34"/>
            <p:cNvCxnSpPr/>
            <p:nvPr/>
          </p:nvCxnSpPr>
          <p:spPr>
            <a:xfrm>
              <a:off x="214282" y="3571876"/>
              <a:ext cx="1714512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>
              <a:endCxn id="10" idx="0"/>
            </p:cNvCxnSpPr>
            <p:nvPr/>
          </p:nvCxnSpPr>
          <p:spPr>
            <a:xfrm rot="16200000" flipH="1">
              <a:off x="1820794" y="3678189"/>
              <a:ext cx="216000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214282" y="5143512"/>
              <a:ext cx="1714512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6" name="TextBox 45"/>
          <p:cNvSpPr txBox="1"/>
          <p:nvPr/>
        </p:nvSpPr>
        <p:spPr>
          <a:xfrm>
            <a:off x="5000628" y="221455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4929190" y="371475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48" name="TextBox 47"/>
          <p:cNvSpPr txBox="1"/>
          <p:nvPr/>
        </p:nvSpPr>
        <p:spPr>
          <a:xfrm>
            <a:off x="1857356" y="228599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нет</a:t>
            </a:r>
            <a:endParaRPr lang="ru-RU" dirty="0"/>
          </a:p>
        </p:txBody>
      </p:sp>
      <p:sp>
        <p:nvSpPr>
          <p:cNvPr id="49" name="TextBox 48"/>
          <p:cNvSpPr txBox="1"/>
          <p:nvPr/>
        </p:nvSpPr>
        <p:spPr>
          <a:xfrm>
            <a:off x="1857356" y="371475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нет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36</Words>
  <PresentationFormat>Экран (4:3)</PresentationFormat>
  <Paragraphs>17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Блок-схема задание 183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user16</cp:lastModifiedBy>
  <cp:revision>5</cp:revision>
  <dcterms:modified xsi:type="dcterms:W3CDTF">2017-06-21T08:29:49Z</dcterms:modified>
</cp:coreProperties>
</file>